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260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5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5" Type="http://schemas.openxmlformats.org/officeDocument/2006/relationships/image" Target="../media/image17.png"/><Relationship Id="rId10" Type="http://schemas.openxmlformats.org/officeDocument/2006/relationships/image" Target="../media/image27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9.png"/><Relationship Id="rId18" Type="http://schemas.openxmlformats.org/officeDocument/2006/relationships/image" Target="../media/image45.png"/><Relationship Id="rId26" Type="http://schemas.openxmlformats.org/officeDocument/2006/relationships/image" Target="../media/image53.png"/><Relationship Id="rId3" Type="http://schemas.openxmlformats.org/officeDocument/2006/relationships/image" Target="../media/image35.png"/><Relationship Id="rId21" Type="http://schemas.openxmlformats.org/officeDocument/2006/relationships/image" Target="../media/image48.png"/><Relationship Id="rId7" Type="http://schemas.openxmlformats.org/officeDocument/2006/relationships/image" Target="../media/image39.png"/><Relationship Id="rId12" Type="http://schemas.openxmlformats.org/officeDocument/2006/relationships/image" Target="../media/image40.png"/><Relationship Id="rId17" Type="http://schemas.openxmlformats.org/officeDocument/2006/relationships/image" Target="../media/image44.png"/><Relationship Id="rId25" Type="http://schemas.openxmlformats.org/officeDocument/2006/relationships/image" Target="../media/image52.png"/><Relationship Id="rId2" Type="http://schemas.openxmlformats.org/officeDocument/2006/relationships/image" Target="../media/image34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6.png"/><Relationship Id="rId24" Type="http://schemas.openxmlformats.org/officeDocument/2006/relationships/image" Target="../media/image51.png"/><Relationship Id="rId5" Type="http://schemas.openxmlformats.org/officeDocument/2006/relationships/image" Target="../media/image37.pn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10" Type="http://schemas.openxmlformats.org/officeDocument/2006/relationships/image" Target="../media/image5.png"/><Relationship Id="rId19" Type="http://schemas.openxmlformats.org/officeDocument/2006/relationships/image" Target="../media/image46.png"/><Relationship Id="rId4" Type="http://schemas.openxmlformats.org/officeDocument/2006/relationships/image" Target="../media/image36.png"/><Relationship Id="rId9" Type="http://schemas.openxmlformats.org/officeDocument/2006/relationships/image" Target="../media/image11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58.png"/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10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56.png"/><Relationship Id="rId5" Type="http://schemas.openxmlformats.org/officeDocument/2006/relationships/image" Target="../media/image6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5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image" Target="../media/image10.png"/><Relationship Id="rId21" Type="http://schemas.openxmlformats.org/officeDocument/2006/relationships/image" Target="../media/image74.gif"/><Relationship Id="rId7" Type="http://schemas.openxmlformats.org/officeDocument/2006/relationships/image" Target="../media/image40.png"/><Relationship Id="rId12" Type="http://schemas.openxmlformats.org/officeDocument/2006/relationships/image" Target="../media/image56.png"/><Relationship Id="rId17" Type="http://schemas.openxmlformats.org/officeDocument/2006/relationships/image" Target="../media/image70.png"/><Relationship Id="rId2" Type="http://schemas.openxmlformats.org/officeDocument/2006/relationships/image" Target="../media/image63.png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65.png"/><Relationship Id="rId5" Type="http://schemas.openxmlformats.org/officeDocument/2006/relationships/image" Target="../media/image5.png"/><Relationship Id="rId15" Type="http://schemas.openxmlformats.org/officeDocument/2006/relationships/image" Target="../media/image68.png"/><Relationship Id="rId10" Type="http://schemas.openxmlformats.org/officeDocument/2006/relationships/image" Target="../media/image64.png"/><Relationship Id="rId19" Type="http://schemas.openxmlformats.org/officeDocument/2006/relationships/image" Target="../media/image72.png"/><Relationship Id="rId4" Type="http://schemas.openxmlformats.org/officeDocument/2006/relationships/image" Target="../media/image11.png"/><Relationship Id="rId9" Type="http://schemas.openxmlformats.org/officeDocument/2006/relationships/image" Target="../media/image41.png"/><Relationship Id="rId14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78.png"/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12" Type="http://schemas.openxmlformats.org/officeDocument/2006/relationships/image" Target="../media/image7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76.png"/><Relationship Id="rId5" Type="http://schemas.openxmlformats.org/officeDocument/2006/relationships/image" Target="../media/image6.png"/><Relationship Id="rId15" Type="http://schemas.openxmlformats.org/officeDocument/2006/relationships/image" Target="../media/image80.gif"/><Relationship Id="rId10" Type="http://schemas.openxmlformats.org/officeDocument/2006/relationships/image" Target="../media/image56.png"/><Relationship Id="rId4" Type="http://schemas.openxmlformats.org/officeDocument/2006/relationships/image" Target="../media/image5.png"/><Relationship Id="rId9" Type="http://schemas.openxmlformats.org/officeDocument/2006/relationships/image" Target="../media/image75.png"/><Relationship Id="rId14" Type="http://schemas.openxmlformats.org/officeDocument/2006/relationships/image" Target="../media/image7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47A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77727" y="-95238"/>
            <a:ext cx="19263441" cy="8290666"/>
            <a:chOff x="-977727" y="-95238"/>
            <a:chExt cx="19263441" cy="82906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77727" y="-95238"/>
              <a:ext cx="19263441" cy="82906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1006" y="4172419"/>
            <a:ext cx="7755278" cy="16213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360556" y="6065984"/>
            <a:ext cx="6185450" cy="3487079"/>
            <a:chOff x="12360556" y="6065984"/>
            <a:chExt cx="6185450" cy="34870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60556" y="6065984"/>
              <a:ext cx="6185450" cy="34870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8424" y="5576967"/>
            <a:ext cx="4931731" cy="4710033"/>
            <a:chOff x="105401" y="5549746"/>
            <a:chExt cx="4538507" cy="47100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7500000">
              <a:off x="105401" y="5549746"/>
              <a:ext cx="4538507" cy="47100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0421" y="385781"/>
            <a:ext cx="2188482" cy="4630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97443"/>
            <a:ext cx="16518151" cy="76190"/>
            <a:chOff x="948516" y="997443"/>
            <a:chExt cx="16518151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516" y="997443"/>
              <a:ext cx="16518151" cy="7619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9200" y="1413313"/>
            <a:ext cx="1163442" cy="5209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61906" y="384190"/>
            <a:ext cx="6778339" cy="4630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2621" y="2241103"/>
            <a:ext cx="7416138" cy="10035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254288" y="3995852"/>
            <a:ext cx="1440787" cy="1637613"/>
            <a:chOff x="6254288" y="3995852"/>
            <a:chExt cx="1440787" cy="163761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54288" y="3995852"/>
              <a:ext cx="1440787" cy="16376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84674" y="3995852"/>
            <a:ext cx="1265741" cy="1652442"/>
            <a:chOff x="10284674" y="3995852"/>
            <a:chExt cx="1265741" cy="165244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84674" y="3995852"/>
              <a:ext cx="1265741" cy="16524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342169" y="4021208"/>
            <a:ext cx="1312119" cy="1635935"/>
            <a:chOff x="8342169" y="4021208"/>
            <a:chExt cx="1312119" cy="163593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42169" y="4021208"/>
              <a:ext cx="1312119" cy="163593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055371" y="3811684"/>
            <a:ext cx="320063" cy="320063"/>
            <a:chOff x="9055371" y="3811684"/>
            <a:chExt cx="320063" cy="32006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55371" y="3811684"/>
              <a:ext cx="320063" cy="32006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165802" y="3597553"/>
            <a:ext cx="1536992" cy="42795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105367" y="3372469"/>
            <a:ext cx="1648197" cy="45891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968468" y="3419340"/>
            <a:ext cx="1746223" cy="56117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526165" y="6209902"/>
            <a:ext cx="3136033" cy="104400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48515" y="4814659"/>
            <a:ext cx="4098492" cy="1248471"/>
            <a:chOff x="948515" y="4814659"/>
            <a:chExt cx="4098492" cy="124847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8515" y="4814659"/>
              <a:ext cx="4098492" cy="1248471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61299" y="4957948"/>
            <a:ext cx="3296043" cy="93822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292383" y="7896329"/>
            <a:ext cx="3704762" cy="1248471"/>
            <a:chOff x="6292383" y="7896329"/>
            <a:chExt cx="3704762" cy="124847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292383" y="7896329"/>
              <a:ext cx="3704762" cy="12484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766878" y="5633465"/>
            <a:ext cx="4265316" cy="1248471"/>
            <a:chOff x="12766878" y="5633465"/>
            <a:chExt cx="4265316" cy="124847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766878" y="5633465"/>
              <a:ext cx="4265316" cy="1248471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154006" y="5737444"/>
            <a:ext cx="3839414" cy="985843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678277" y="8034554"/>
            <a:ext cx="3324100" cy="10048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0421" y="385781"/>
            <a:ext cx="2188482" cy="4630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97443"/>
            <a:ext cx="16518151" cy="76190"/>
            <a:chOff x="948516" y="997443"/>
            <a:chExt cx="16518151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516" y="997443"/>
              <a:ext cx="16518151" cy="7619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9200" y="1413313"/>
            <a:ext cx="1163442" cy="5209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61906" y="384190"/>
            <a:ext cx="6778339" cy="4630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2621" y="2241103"/>
            <a:ext cx="7416138" cy="100355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7174917" y="844366"/>
            <a:ext cx="33122875" cy="111568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800000" y="2000464"/>
            <a:ext cx="1440787" cy="1637613"/>
            <a:chOff x="10800000" y="2000464"/>
            <a:chExt cx="1440787" cy="163761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00000" y="2000464"/>
              <a:ext cx="1440787" cy="16376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830386" y="2000464"/>
            <a:ext cx="1265741" cy="1652442"/>
            <a:chOff x="14830386" y="2000464"/>
            <a:chExt cx="1265741" cy="165244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830386" y="2000464"/>
              <a:ext cx="1265741" cy="16524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887881" y="2025820"/>
            <a:ext cx="1312119" cy="1635935"/>
            <a:chOff x="12887881" y="2025820"/>
            <a:chExt cx="1312119" cy="163593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887881" y="2025820"/>
              <a:ext cx="1312119" cy="163593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601083" y="1816296"/>
            <a:ext cx="320063" cy="320063"/>
            <a:chOff x="13601083" y="1816296"/>
            <a:chExt cx="320063" cy="32006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601083" y="1816296"/>
              <a:ext cx="320063" cy="32006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711514" y="1602164"/>
            <a:ext cx="1536992" cy="42795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651079" y="1377080"/>
            <a:ext cx="1648197" cy="45891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514180" y="1423951"/>
            <a:ext cx="1746223" cy="5611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0421" y="385781"/>
            <a:ext cx="2188482" cy="4630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8516" y="915811"/>
            <a:ext cx="16518151" cy="76190"/>
            <a:chOff x="948516" y="915811"/>
            <a:chExt cx="16518151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61906" y="384190"/>
            <a:ext cx="6797358" cy="46302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92569" y="1554051"/>
            <a:ext cx="1373746" cy="5642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6464440" y="2060558"/>
            <a:ext cx="31214594" cy="486936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56524" y="7537102"/>
            <a:ext cx="11090536" cy="56998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15984" y="5840699"/>
            <a:ext cx="3118777" cy="34407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850452" y="7645996"/>
            <a:ext cx="584810" cy="298857"/>
            <a:chOff x="8850452" y="7645996"/>
            <a:chExt cx="584810" cy="29885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50452" y="7645996"/>
              <a:ext cx="584810" cy="298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8308" y="3288705"/>
            <a:ext cx="4051256" cy="4458244"/>
            <a:chOff x="748308" y="3288705"/>
            <a:chExt cx="4051256" cy="44582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8308" y="3288705"/>
              <a:ext cx="4051256" cy="44582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44033" y="3279181"/>
            <a:ext cx="3888997" cy="4458244"/>
            <a:chOff x="9544033" y="3279181"/>
            <a:chExt cx="3888997" cy="44582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44033" y="3279181"/>
              <a:ext cx="3888997" cy="44582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6469" y="7549007"/>
            <a:ext cx="3233707" cy="695380"/>
            <a:chOff x="1096469" y="7549007"/>
            <a:chExt cx="3233707" cy="6953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6469" y="7549007"/>
              <a:ext cx="3233707" cy="6953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32988" y="7568054"/>
            <a:ext cx="3595280" cy="712505"/>
            <a:chOff x="9732988" y="7568054"/>
            <a:chExt cx="3595280" cy="7125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32988" y="7568054"/>
              <a:ext cx="3595280" cy="71250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46860" y="7727902"/>
            <a:ext cx="2093063" cy="46302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7179" y="7689362"/>
            <a:ext cx="3093743" cy="4518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0421" y="385781"/>
            <a:ext cx="2188482" cy="46302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48516" y="776247"/>
            <a:ext cx="16518151" cy="76190"/>
            <a:chOff x="948516" y="776247"/>
            <a:chExt cx="16518151" cy="7619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8516" y="776247"/>
              <a:ext cx="16518151" cy="7619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952572" y="384190"/>
            <a:ext cx="1969006" cy="46302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48308" y="3288705"/>
            <a:ext cx="929491" cy="929491"/>
            <a:chOff x="748308" y="3288705"/>
            <a:chExt cx="929491" cy="92949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8308" y="3288705"/>
              <a:ext cx="929491" cy="92949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182924" y="3268296"/>
            <a:ext cx="952381" cy="952381"/>
            <a:chOff x="5182924" y="3268296"/>
            <a:chExt cx="952381" cy="95238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82924" y="3268296"/>
              <a:ext cx="952381" cy="952381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50554" y="3329965"/>
            <a:ext cx="837906" cy="79923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237216" y="3322758"/>
            <a:ext cx="900288" cy="82999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985424" y="3269657"/>
            <a:ext cx="4051256" cy="4458244"/>
            <a:chOff x="13985424" y="3269657"/>
            <a:chExt cx="4051256" cy="445824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985424" y="3269657"/>
              <a:ext cx="4051256" cy="445824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419299" y="7549007"/>
            <a:ext cx="3233707" cy="695380"/>
            <a:chOff x="14419299" y="7549007"/>
            <a:chExt cx="3233707" cy="69538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19299" y="7549007"/>
              <a:ext cx="3233707" cy="695380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367280" y="7689357"/>
            <a:ext cx="3458001" cy="45188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542677" y="3288705"/>
            <a:ext cx="929491" cy="929491"/>
            <a:chOff x="9542677" y="3288705"/>
            <a:chExt cx="929491" cy="92949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42677" y="3288705"/>
              <a:ext cx="929491" cy="929491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576884" y="3268745"/>
            <a:ext cx="876001" cy="80949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5313405" y="7549007"/>
            <a:ext cx="3233707" cy="695380"/>
            <a:chOff x="5313405" y="7549007"/>
            <a:chExt cx="3233707" cy="69538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13405" y="7549007"/>
              <a:ext cx="3233707" cy="695380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990068" y="7709774"/>
            <a:ext cx="1617315" cy="45188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3977615" y="3288705"/>
            <a:ext cx="929491" cy="929491"/>
            <a:chOff x="13977615" y="3288705"/>
            <a:chExt cx="929491" cy="92949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977615" y="3288705"/>
              <a:ext cx="929491" cy="929491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079833" y="3329966"/>
            <a:ext cx="904573" cy="79923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5008932" y="5822589"/>
            <a:ext cx="741888" cy="741888"/>
            <a:chOff x="15008932" y="5822589"/>
            <a:chExt cx="741888" cy="74188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008932" y="5822589"/>
              <a:ext cx="741888" cy="74188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570124" y="4929528"/>
            <a:ext cx="2468334" cy="1100408"/>
            <a:chOff x="5570124" y="4929528"/>
            <a:chExt cx="2468334" cy="1100408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570124" y="4929528"/>
              <a:ext cx="2468334" cy="1100408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5023653" y="9528356"/>
            <a:ext cx="2343235" cy="211549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88984" y="1948244"/>
            <a:ext cx="1545488" cy="6412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0421" y="385781"/>
            <a:ext cx="2188482" cy="4630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8516" y="776247"/>
            <a:ext cx="16518151" cy="76190"/>
            <a:chOff x="948516" y="776247"/>
            <a:chExt cx="16518151" cy="7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516" y="776247"/>
              <a:ext cx="16518151" cy="7619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52572" y="384190"/>
            <a:ext cx="1969006" cy="46302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8587" y="1886181"/>
            <a:ext cx="929491" cy="929491"/>
            <a:chOff x="1198587" y="1886181"/>
            <a:chExt cx="929491" cy="9294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8587" y="1886181"/>
              <a:ext cx="929491" cy="92949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00803" y="1927439"/>
            <a:ext cx="885525" cy="80949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8191" y="9627811"/>
            <a:ext cx="3047839" cy="27516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7962" y="1049701"/>
            <a:ext cx="1200070" cy="49290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83219" y="2239418"/>
            <a:ext cx="4054843" cy="49850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528166" y="3508481"/>
            <a:ext cx="6724628" cy="240958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54726" y="3702839"/>
            <a:ext cx="8067635" cy="4516746"/>
            <a:chOff x="554726" y="3702839"/>
            <a:chExt cx="8067635" cy="451674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4726" y="3702839"/>
              <a:ext cx="8067635" cy="45167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87072" y="3410638"/>
            <a:ext cx="2296344" cy="867088"/>
            <a:chOff x="887072" y="3410638"/>
            <a:chExt cx="2296344" cy="86708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7072" y="3410638"/>
              <a:ext cx="2296344" cy="86708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751932" y="3792123"/>
            <a:ext cx="1583063" cy="5921242"/>
            <a:chOff x="3751932" y="3792123"/>
            <a:chExt cx="1583063" cy="592124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3751932" y="3792123"/>
              <a:ext cx="1583063" cy="592124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651678" y="6380839"/>
            <a:ext cx="9364532" cy="12319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0420" y="3002038"/>
            <a:ext cx="9112578" cy="3356313"/>
            <a:chOff x="910420" y="3002038"/>
            <a:chExt cx="9112578" cy="33563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0420" y="3002038"/>
              <a:ext cx="9112578" cy="33563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0421" y="385781"/>
            <a:ext cx="2188482" cy="46302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8516" y="776247"/>
            <a:ext cx="16518151" cy="76190"/>
            <a:chOff x="948516" y="776247"/>
            <a:chExt cx="16518151" cy="761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8516" y="776247"/>
              <a:ext cx="16518151" cy="7619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952572" y="384190"/>
            <a:ext cx="1969006" cy="46302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98587" y="1886181"/>
            <a:ext cx="929491" cy="929491"/>
            <a:chOff x="1198587" y="1886181"/>
            <a:chExt cx="929491" cy="92949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8587" y="1886181"/>
              <a:ext cx="929491" cy="92949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00804" y="1927443"/>
            <a:ext cx="876001" cy="80948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8190" y="9627805"/>
            <a:ext cx="3417153" cy="27516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7962" y="1049701"/>
            <a:ext cx="1200070" cy="49290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83215" y="2239415"/>
            <a:ext cx="2680986" cy="49850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38110" y="3508481"/>
            <a:ext cx="7600789" cy="240958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139213" y="1516062"/>
            <a:ext cx="1746882" cy="659614"/>
            <a:chOff x="16139213" y="1516062"/>
            <a:chExt cx="1746882" cy="6596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139213" y="1516062"/>
              <a:ext cx="1746882" cy="65961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38108" y="6954904"/>
            <a:ext cx="7916380" cy="201705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48515" y="6472636"/>
            <a:ext cx="9112578" cy="2876190"/>
            <a:chOff x="948515" y="6472636"/>
            <a:chExt cx="9112578" cy="287619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8515" y="6472636"/>
              <a:ext cx="9112578" cy="28761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898583" y="2815672"/>
            <a:ext cx="1124415" cy="1287469"/>
            <a:chOff x="8898583" y="2815672"/>
            <a:chExt cx="1124415" cy="128746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898583" y="2815672"/>
              <a:ext cx="1124415" cy="128746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104021" y="6112629"/>
            <a:ext cx="725377" cy="491443"/>
            <a:chOff x="5104021" y="6112629"/>
            <a:chExt cx="725377" cy="4914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104021" y="6112629"/>
              <a:ext cx="725377" cy="491443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257143" y="2984487"/>
            <a:ext cx="6171429" cy="6171429"/>
          </a:xfrm>
          <a:prstGeom prst="rect">
            <a:avLst/>
          </a:prstGeom>
        </p:spPr>
      </p:pic>
      <p:pic>
        <p:nvPicPr>
          <p:cNvPr id="7" name="그림 6" descr="실내, 플라스틱이(가) 표시된 사진&#10;&#10;자동 생성된 설명">
            <a:extLst>
              <a:ext uri="{FF2B5EF4-FFF2-40B4-BE49-F238E27FC236}">
                <a16:creationId xmlns:a16="http://schemas.microsoft.com/office/drawing/2014/main" id="{B0F0B722-1C6B-1849-D055-1A7528CBFFF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599" y="2556969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0421" y="385781"/>
            <a:ext cx="2188482" cy="4630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8516" y="776247"/>
            <a:ext cx="16518151" cy="76190"/>
            <a:chOff x="948516" y="776247"/>
            <a:chExt cx="16518151" cy="7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516" y="776247"/>
              <a:ext cx="16518151" cy="7619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52572" y="384190"/>
            <a:ext cx="1969006" cy="46302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17117" y="9796262"/>
            <a:ext cx="12830502" cy="76190"/>
            <a:chOff x="4617117" y="9796262"/>
            <a:chExt cx="12830502" cy="761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17117" y="9796262"/>
              <a:ext cx="12830502" cy="761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8587" y="1886181"/>
            <a:ext cx="929491" cy="929491"/>
            <a:chOff x="1198587" y="1886181"/>
            <a:chExt cx="929491" cy="9294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8587" y="1886181"/>
              <a:ext cx="929491" cy="92949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00804" y="1927443"/>
            <a:ext cx="904573" cy="80949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7962" y="1049701"/>
            <a:ext cx="1200070" cy="49290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02263" y="2120228"/>
            <a:ext cx="910290" cy="54342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950448" y="2731258"/>
            <a:ext cx="7014779" cy="689035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725400" y="8298925"/>
            <a:ext cx="2241523" cy="123199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326757" y="7920070"/>
            <a:ext cx="3038807" cy="1867966"/>
            <a:chOff x="12117564" y="7920071"/>
            <a:chExt cx="3038807" cy="186796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117564" y="7920071"/>
              <a:ext cx="3038807" cy="1867966"/>
            </a:xfrm>
            <a:prstGeom prst="rect">
              <a:avLst/>
            </a:prstGeom>
          </p:spPr>
        </p:pic>
      </p:grpSp>
      <p:pic>
        <p:nvPicPr>
          <p:cNvPr id="4" name="그림 3" descr="실내, 사람이(가) 표시된 사진&#10;&#10;자동 생성된 설명">
            <a:extLst>
              <a:ext uri="{FF2B5EF4-FFF2-40B4-BE49-F238E27FC236}">
                <a16:creationId xmlns:a16="http://schemas.microsoft.com/office/drawing/2014/main" id="{840AC66C-889E-8146-B28C-C883AC1ECA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120" y="2691923"/>
            <a:ext cx="7231433" cy="723143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547A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12914" y="4495243"/>
            <a:ext cx="6883274" cy="13945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17813" y="3317154"/>
            <a:ext cx="9050088" cy="76190"/>
            <a:chOff x="4617813" y="3317154"/>
            <a:chExt cx="9050088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17813" y="3317154"/>
              <a:ext cx="9050088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17813" y="6892370"/>
            <a:ext cx="9050088" cy="76190"/>
            <a:chOff x="4617813" y="6892370"/>
            <a:chExt cx="9050088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17813" y="6892370"/>
              <a:ext cx="9050088" cy="76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사용자 지정</PresentationFormat>
  <Paragraphs>0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박지현</cp:lastModifiedBy>
  <cp:revision>4</cp:revision>
  <dcterms:created xsi:type="dcterms:W3CDTF">2022-08-04T16:10:17Z</dcterms:created>
  <dcterms:modified xsi:type="dcterms:W3CDTF">2022-08-04T07:14:14Z</dcterms:modified>
</cp:coreProperties>
</file>